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83" r:id="rId4"/>
    <p:sldId id="284" r:id="rId5"/>
    <p:sldId id="261" r:id="rId6"/>
    <p:sldId id="286" r:id="rId7"/>
    <p:sldId id="28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CCFFCC"/>
    <a:srgbClr val="CAEE44"/>
    <a:srgbClr val="3BD8F7"/>
    <a:srgbClr val="3B3B3B"/>
    <a:srgbClr val="A7A297"/>
    <a:srgbClr val="BD8608"/>
    <a:srgbClr val="F3A800"/>
    <a:srgbClr val="4E403D"/>
    <a:srgbClr val="F9CA1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2E6042-AEB4-43D3-A4C9-963A18857D5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BE5590-AC79-4F33-8509-AF7FE7BB9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19B59D-D59F-4786-8C04-7DB4606EA807}"/>
              </a:ext>
            </a:extLst>
          </p:cNvPr>
          <p:cNvSpPr txBox="1"/>
          <p:nvPr/>
        </p:nvSpPr>
        <p:spPr>
          <a:xfrm>
            <a:off x="4824660" y="3041739"/>
            <a:ext cx="2542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ko-KR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기초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AB327-E2B1-4D4A-A399-49B5888EE5A0}"/>
              </a:ext>
            </a:extLst>
          </p:cNvPr>
          <p:cNvSpPr/>
          <p:nvPr/>
        </p:nvSpPr>
        <p:spPr>
          <a:xfrm>
            <a:off x="1976120" y="2540000"/>
            <a:ext cx="8239760" cy="1778000"/>
          </a:xfrm>
          <a:prstGeom prst="rect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41370-F525-4261-9B0C-AD9ADD301FEB}"/>
              </a:ext>
            </a:extLst>
          </p:cNvPr>
          <p:cNvSpPr txBox="1"/>
          <p:nvPr/>
        </p:nvSpPr>
        <p:spPr>
          <a:xfrm>
            <a:off x="7367344" y="3961498"/>
            <a:ext cx="2909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이</a:t>
            </a:r>
            <a:r>
              <a:rPr lang="ko-KR" altLang="en-US" sz="1200" b="1">
                <a:latin typeface="+mj-ea"/>
                <a:ea typeface="+mj-ea"/>
              </a:rPr>
              <a:t>화여자대학교 </a:t>
            </a:r>
            <a:r>
              <a:rPr lang="ko-KR" altLang="en-US" sz="1200" b="1" dirty="0">
                <a:latin typeface="+mj-ea"/>
                <a:ea typeface="+mj-ea"/>
              </a:rPr>
              <a:t>컴퓨터공학전공 김주연</a:t>
            </a:r>
          </a:p>
        </p:txBody>
      </p:sp>
    </p:spTree>
    <p:extLst>
      <p:ext uri="{BB962C8B-B14F-4D97-AF65-F5344CB8AC3E}">
        <p14:creationId xmlns:p14="http://schemas.microsoft.com/office/powerpoint/2010/main" val="40730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5F05C3-85C6-4A68-8451-AF414C2E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044"/>
            <a:ext cx="12193856" cy="68590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0" y="-1044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818707" y="1477926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818707" y="732534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목차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941336" y="2258647"/>
            <a:ext cx="3272076" cy="461665"/>
            <a:chOff x="941336" y="2364348"/>
            <a:chExt cx="327207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001</a:t>
              </a:r>
              <a:endPara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55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변수와 제어문자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941336" y="3732126"/>
            <a:ext cx="3009015" cy="461665"/>
            <a:chOff x="941336" y="2349384"/>
            <a:chExt cx="300901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003</a:t>
              </a:r>
              <a:endPara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657398" y="2349384"/>
              <a:ext cx="2292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sz="24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산술연산 계산기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941336" y="4471067"/>
            <a:ext cx="3009015" cy="461665"/>
            <a:chOff x="941336" y="2364348"/>
            <a:chExt cx="300901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004</a:t>
              </a:r>
              <a:endPara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sz="24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숫자 맞히기 게임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2A33E2-F0DD-42F5-9E1C-126FC085B540}"/>
              </a:ext>
            </a:extLst>
          </p:cNvPr>
          <p:cNvGrpSpPr/>
          <p:nvPr/>
        </p:nvGrpSpPr>
        <p:grpSpPr>
          <a:xfrm>
            <a:off x="932370" y="2985926"/>
            <a:ext cx="3370688" cy="461665"/>
            <a:chOff x="941336" y="2364348"/>
            <a:chExt cx="337068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9FB1DF-EB00-483E-8712-9C20AA7E021E}"/>
                </a:ext>
              </a:extLst>
            </p:cNvPr>
            <p:cNvSpPr txBox="1"/>
            <p:nvPr/>
          </p:nvSpPr>
          <p:spPr>
            <a:xfrm>
              <a:off x="941336" y="2379737"/>
              <a:ext cx="6270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002</a:t>
              </a:r>
              <a:endParaRPr lang="ko-KR" altLang="en-US" sz="20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6306D5-9BE7-4702-BAAD-E62A7A9A4272}"/>
                </a:ext>
              </a:extLst>
            </p:cNvPr>
            <p:cNvSpPr txBox="1"/>
            <p:nvPr/>
          </p:nvSpPr>
          <p:spPr>
            <a:xfrm>
              <a:off x="1657398" y="2364348"/>
              <a:ext cx="2654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sz="2400" dirty="0" err="1"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조건문</a:t>
              </a:r>
              <a:endPara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1</a:t>
            </a:r>
            <a:endParaRPr lang="ko-KR" altLang="en-US" sz="1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225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변수와 제어문자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955CF8-5795-4FF2-BBB5-905586B79F32}"/>
              </a:ext>
            </a:extLst>
          </p:cNvPr>
          <p:cNvSpPr txBox="1"/>
          <p:nvPr/>
        </p:nvSpPr>
        <p:spPr>
          <a:xfrm>
            <a:off x="818428" y="2361138"/>
            <a:ext cx="10773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정수형 변수선언 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short, </a:t>
            </a:r>
            <a:r>
              <a:rPr lang="en-US" altLang="ko-KR" u="sng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int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long      &gt;&gt;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정수를 나타낼 때 사용                              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ex) 0, 1, 2, 3 …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etc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실수형  변수선언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float, double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실수를 나타낼 때 사용                        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ex) 0.123, 3.14 …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etc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문자형 변수선언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char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   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&gt;&gt;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문자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한글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영어 등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나타낼 때             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ex) a, b, c,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ㄱ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ㄴ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ㄷ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… </a:t>
            </a:r>
            <a:r>
              <a:rPr lang="en-US" altLang="ko-KR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etc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34CDA-9290-4D9A-87A6-8D62FB0652D7}"/>
              </a:ext>
            </a:extLst>
          </p:cNvPr>
          <p:cNvSpPr txBox="1"/>
          <p:nvPr/>
        </p:nvSpPr>
        <p:spPr>
          <a:xfrm>
            <a:off x="861173" y="1314699"/>
            <a:ext cx="72605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</a:t>
            </a:r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(variable)</a:t>
            </a: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지정한 값에 따라 변하는 수 </a:t>
            </a:r>
            <a:endParaRPr lang="en-US" altLang="ko-KR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  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식별자를 통해 읽기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쓰기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덮어쓰기 가능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28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EEA6FC51-1100-41F3-9DE5-25A6223D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18" y="4086864"/>
            <a:ext cx="7362825" cy="25717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770E32-FA34-4B41-AB90-FD09E493CAEE}"/>
              </a:ext>
            </a:extLst>
          </p:cNvPr>
          <p:cNvSpPr txBox="1"/>
          <p:nvPr/>
        </p:nvSpPr>
        <p:spPr>
          <a:xfrm>
            <a:off x="861173" y="4086864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제어문자</a:t>
            </a:r>
          </a:p>
        </p:txBody>
      </p:sp>
    </p:spTree>
    <p:extLst>
      <p:ext uri="{BB962C8B-B14F-4D97-AF65-F5344CB8AC3E}">
        <p14:creationId xmlns:p14="http://schemas.microsoft.com/office/powerpoint/2010/main" val="207345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Part 1</a:t>
            </a:r>
            <a:endParaRPr lang="ko-KR" altLang="en-US" sz="1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575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식별자 이름 규칙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77D9A7-B2FD-406A-B4DD-20E69719B112}"/>
              </a:ext>
            </a:extLst>
          </p:cNvPr>
          <p:cNvSpPr txBox="1"/>
          <p:nvPr/>
        </p:nvSpPr>
        <p:spPr>
          <a:xfrm>
            <a:off x="932891" y="1821813"/>
            <a:ext cx="10698763" cy="345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식별자 </a:t>
            </a:r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변수 이름</a:t>
            </a:r>
            <a:r>
              <a:rPr lang="en-US" altLang="ko-KR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sz="28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함수 이름 등 다른 것들과 식별할 수 있게 해주는 것</a:t>
            </a:r>
            <a:endParaRPr lang="en-US" altLang="ko-KR" sz="20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	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식별자 이름 규칙</a:t>
            </a:r>
            <a:endParaRPr lang="en-US" altLang="ko-KR" sz="20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영문자와 숫자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_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로 이루어짐</a:t>
            </a:r>
            <a:endParaRPr lang="en-US" altLang="ko-KR" sz="20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중간에 공백이 들어가면 안됨</a:t>
            </a:r>
            <a:endParaRPr lang="en-US" altLang="ko-KR" sz="20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첫 글자는 반드시 영문자와 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_</a:t>
            </a: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이어야 함</a:t>
            </a:r>
            <a:r>
              <a:rPr lang="en-US" altLang="ko-KR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대문자와 소문자는 구별됨</a:t>
            </a:r>
            <a:endParaRPr lang="en-US" altLang="ko-KR" sz="2000" b="1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66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079057F-6310-49AE-A782-837B579B1E32}"/>
              </a:ext>
            </a:extLst>
          </p:cNvPr>
          <p:cNvSpPr/>
          <p:nvPr/>
        </p:nvSpPr>
        <p:spPr>
          <a:xfrm>
            <a:off x="6080227" y="2692812"/>
            <a:ext cx="5412200" cy="264794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E806FD5-E79C-4752-88D8-45154EC2A372}"/>
              </a:ext>
            </a:extLst>
          </p:cNvPr>
          <p:cNvSpPr/>
          <p:nvPr/>
        </p:nvSpPr>
        <p:spPr>
          <a:xfrm>
            <a:off x="246528" y="4119205"/>
            <a:ext cx="5123329" cy="26479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838684-B890-4EAC-83F1-595B82EE29BE}"/>
              </a:ext>
            </a:extLst>
          </p:cNvPr>
          <p:cNvSpPr/>
          <p:nvPr/>
        </p:nvSpPr>
        <p:spPr>
          <a:xfrm>
            <a:off x="246529" y="1368839"/>
            <a:ext cx="5123329" cy="26479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7106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조건문</a:t>
            </a:r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(if,</a:t>
            </a:r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else</a:t>
            </a:r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if,</a:t>
            </a:r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else</a:t>
            </a:r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문</a:t>
            </a:r>
            <a:r>
              <a:rPr lang="en-US" altLang="ko-KR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endParaRPr lang="ko-KR" altLang="en-US" sz="48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D13C5-20FD-4F63-B94D-74BEE56A76F4}"/>
              </a:ext>
            </a:extLst>
          </p:cNvPr>
          <p:cNvSpPr txBox="1"/>
          <p:nvPr/>
        </p:nvSpPr>
        <p:spPr>
          <a:xfrm>
            <a:off x="340659" y="1350284"/>
            <a:ext cx="5044971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if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문의 형태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if(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조건식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{</a:t>
            </a: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조건에 맞을 때 실행할 문장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;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}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실행할 문장이 일정 조건에 해당되는 경우에 사용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조건에 해당되지 않는 경우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if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 안에 있는 문장은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실행되지 않음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else if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 형태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else if(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조건식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{</a:t>
            </a: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조건에 맞을 때 실행할 문장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;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}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조건에 해당되는 경우에만 실행됨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실행할 문장이 조건에 따른 시행 결과가 여러가지 일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때 사용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단독으로 쓰일 수 없음 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35D8ABC-3B5B-4D62-AB52-A550C41580BB}"/>
              </a:ext>
            </a:extLst>
          </p:cNvPr>
          <p:cNvSpPr/>
          <p:nvPr/>
        </p:nvSpPr>
        <p:spPr>
          <a:xfrm>
            <a:off x="273423" y="2858498"/>
            <a:ext cx="188259" cy="1939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4C32B53-6FA8-442A-BF41-45B6187354CB}"/>
              </a:ext>
            </a:extLst>
          </p:cNvPr>
          <p:cNvSpPr/>
          <p:nvPr/>
        </p:nvSpPr>
        <p:spPr>
          <a:xfrm>
            <a:off x="246530" y="5619631"/>
            <a:ext cx="188259" cy="1939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DAC221-679F-431E-950B-C3DF9ED8CF1C}"/>
              </a:ext>
            </a:extLst>
          </p:cNvPr>
          <p:cNvSpPr txBox="1"/>
          <p:nvPr/>
        </p:nvSpPr>
        <p:spPr>
          <a:xfrm>
            <a:off x="6096000" y="2822391"/>
            <a:ext cx="544912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else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문의 형태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: 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else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{</a:t>
            </a: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조건에 맞을 때 실행할 문장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;</a:t>
            </a:r>
          </a:p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}</a:t>
            </a:r>
          </a:p>
          <a:p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 실행할 문장이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if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문과 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else if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 모두 해당하지 않을 때</a:t>
            </a:r>
            <a:endParaRPr lang="en-US" altLang="ko-KR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사용</a:t>
            </a:r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 </a:t>
            </a:r>
            <a:r>
              <a:rPr lang="ko-KR" altLang="en-US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단독으로 쓰일 수 없음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CC7BE-34CB-46D8-A0D3-9325F1254A39}"/>
              </a:ext>
            </a:extLst>
          </p:cNvPr>
          <p:cNvSpPr txBox="1"/>
          <p:nvPr/>
        </p:nvSpPr>
        <p:spPr>
          <a:xfrm flipH="1">
            <a:off x="246528" y="6356696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( if </a:t>
            </a:r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문 사용 후 다른 조건에 따른 프로그래밍이 있어야 함</a:t>
            </a:r>
            <a:r>
              <a:rPr lang="en-US" altLang="ko-KR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)</a:t>
            </a:r>
            <a:endParaRPr lang="ko-KR" altLang="en-US" sz="1400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20CCB00-286A-47B4-BF93-238F61540EDF}"/>
              </a:ext>
            </a:extLst>
          </p:cNvPr>
          <p:cNvSpPr/>
          <p:nvPr/>
        </p:nvSpPr>
        <p:spPr>
          <a:xfrm>
            <a:off x="6169875" y="4580725"/>
            <a:ext cx="188259" cy="1939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2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4133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산술 연산 계산기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42E5449-3205-49DB-8A75-BA44E9C8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530142"/>
            <a:ext cx="7622391" cy="51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7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321101"/>
            <a:ext cx="4387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숫자 맞히기 </a:t>
            </a:r>
            <a:r>
              <a:rPr lang="ko-KR" altLang="en-US" sz="48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게임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134112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A42057-9E5D-4F69-99E7-F7D37920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404636"/>
            <a:ext cx="9029849" cy="530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93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271</Words>
  <Application>Microsoft Office PowerPoint</Application>
  <PresentationFormat>와이드스크린</PresentationFormat>
  <Paragraphs>60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a타이틀고딕2</vt:lpstr>
      <vt:lpstr>a타이틀고딕3</vt:lpstr>
      <vt:lpstr>나눔바른고딕</vt:lpstr>
      <vt:lpstr>나눔스퀘어 Bold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주연</cp:lastModifiedBy>
  <cp:revision>50</cp:revision>
  <dcterms:created xsi:type="dcterms:W3CDTF">2020-04-20T01:06:09Z</dcterms:created>
  <dcterms:modified xsi:type="dcterms:W3CDTF">2020-07-09T10:06:07Z</dcterms:modified>
</cp:coreProperties>
</file>